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7" r:id="rId6"/>
    <p:sldId id="278" r:id="rId7"/>
    <p:sldId id="279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5242374" y="1178992"/>
            <a:ext cx="1124153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CHAPTER </a:t>
            </a:r>
            <a:r>
              <a:rPr kumimoji="0" lang="en-US" sz="8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5</a:t>
            </a:r>
            <a:r>
              <a:rPr kumimoji="0" lang="en-US" sz="8800" b="1" i="0" u="none" strike="noStrike" kern="0" cap="none" spc="-10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3" name="object 5"/>
          <p:cNvSpPr txBox="1">
            <a:spLocks/>
          </p:cNvSpPr>
          <p:nvPr/>
        </p:nvSpPr>
        <p:spPr>
          <a:xfrm>
            <a:off x="1623060" y="3396051"/>
            <a:ext cx="13144500" cy="4001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marR="5080" lvl="0" indent="0" algn="ctr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Principle of inheritance- Complementary gene interaction </a:t>
            </a:r>
            <a:endParaRPr kumimoji="0" lang="en-US" sz="1400" b="1" i="0" u="none" strike="noStrike" kern="0" cap="none" spc="-1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0722" name="Picture 2" descr="C:\Users\Admin\Desktop\interaction-of-genes-for-slide-share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540" y="-165215"/>
            <a:ext cx="13921739" cy="1045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1746" name="Picture 2" descr="C:\Users\Admin\Desktop\gene-interactio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184" y="0"/>
            <a:ext cx="13576935" cy="1019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32770" name="Picture 2" descr="C:\Users\Admin\Desktop\gene-interactio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444" y="0"/>
            <a:ext cx="13701682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BEC20-16D8-4EB5-BDDF-62C4AFB84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4c1f-f79b-4cd7-b1a0-8d390f92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</Words>
  <Application>Microsoft Office PowerPoint</Application>
  <PresentationFormat>Custom</PresentationFormat>
  <Paragraphs>17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44</cp:revision>
  <dcterms:created xsi:type="dcterms:W3CDTF">2006-08-16T00:00:00Z</dcterms:created>
  <dcterms:modified xsi:type="dcterms:W3CDTF">2020-07-30T03:34:28Z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